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1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4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7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1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5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2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0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13FA-23DB-4E5E-8571-1DAF028B3A6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88F4-441A-4AE5-8B00-D2538F0A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59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oach@nih.gov" TargetMode="External"/><Relationship Id="rId2" Type="http://schemas.openxmlformats.org/officeDocument/2006/relationships/hyperlink" Target="http://bit.ly/antepartu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C9A2-EC99-4643-8777-581B81163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851"/>
            <a:ext cx="10515600" cy="126682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The Interagency Work Group on Drinking and Drug Use in Women and Girls</a:t>
            </a:r>
            <a:br>
              <a:rPr lang="en-US" sz="2400" b="1" dirty="0"/>
            </a:br>
            <a:r>
              <a:rPr lang="en-US" sz="2400" b="1" dirty="0"/>
              <a:t>is Pleased to Announce the Following Presentation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686C5-7C2D-4B56-BA30-5AB5B1A40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3976" y="1504950"/>
            <a:ext cx="6505574" cy="516255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SCREENING FOR ALCOHOL AND DRUG USE IN THE ANTEPARTUM:  CURRENT APPROACHES AND NEW OPPORTUNITIES</a:t>
            </a:r>
          </a:p>
          <a:p>
            <a:pPr marL="0" indent="0" algn="ctr">
              <a:buNone/>
            </a:pPr>
            <a:r>
              <a:rPr lang="en-US" b="1" dirty="0"/>
              <a:t>Friday, June 11, 2021</a:t>
            </a:r>
          </a:p>
          <a:p>
            <a:pPr marL="0" indent="0" algn="ctr">
              <a:buNone/>
            </a:pPr>
            <a:r>
              <a:rPr lang="en-US" b="1" dirty="0"/>
              <a:t>11:00 am – 12:00 pm EST</a:t>
            </a:r>
          </a:p>
          <a:p>
            <a:pPr marL="0" indent="0" algn="ctr">
              <a:buNone/>
            </a:pPr>
            <a:r>
              <a:rPr lang="en-US" b="1" dirty="0" err="1"/>
              <a:t>WebEX</a:t>
            </a:r>
            <a:r>
              <a:rPr lang="en-US" b="1" dirty="0"/>
              <a:t> link:</a:t>
            </a:r>
          </a:p>
          <a:p>
            <a:pPr marL="0" indent="0" algn="ctr">
              <a:buNone/>
            </a:pP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http://bit.ly/antepartum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400" b="1" dirty="0"/>
              <a:t>This event is open to the public.  No </a:t>
            </a:r>
            <a:r>
              <a:rPr lang="en-US" sz="2400" b="1"/>
              <a:t>registration required.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Individuals needing sign language interpretation should contact Deidra Roach at </a:t>
            </a:r>
            <a:r>
              <a:rPr lang="en-US" sz="2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droach@nih.gov</a:t>
            </a:r>
            <a:r>
              <a:rPr lang="en-US" sz="2400" b="1" dirty="0"/>
              <a:t> at least 5 days prior to the event.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C3B6E1-C0B3-4037-A39D-F246EF97F7F7}"/>
              </a:ext>
            </a:extLst>
          </p:cNvPr>
          <p:cNvSpPr txBox="1"/>
          <p:nvPr/>
        </p:nvSpPr>
        <p:spPr>
          <a:xfrm>
            <a:off x="341746" y="5267325"/>
            <a:ext cx="47922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GRACE CHANG, MD, MPH</a:t>
            </a:r>
          </a:p>
          <a:p>
            <a:pPr algn="ctr"/>
            <a:r>
              <a:rPr lang="en-US" sz="1600" b="1" dirty="0"/>
              <a:t>PROFESSOR OF PSYCHIATRY</a:t>
            </a:r>
          </a:p>
          <a:p>
            <a:pPr algn="ctr"/>
            <a:r>
              <a:rPr lang="en-US" sz="1600" b="1" dirty="0"/>
              <a:t>HARVARD MEDICAL SCHOOL</a:t>
            </a:r>
          </a:p>
          <a:p>
            <a:pPr algn="ctr"/>
            <a:r>
              <a:rPr lang="en-US" sz="1600" b="1" dirty="0"/>
              <a:t>HEAD OF HARVARD PSYCHIATRY</a:t>
            </a:r>
          </a:p>
          <a:p>
            <a:pPr algn="ctr"/>
            <a:r>
              <a:rPr lang="en-US" sz="1600" b="1" dirty="0"/>
              <a:t>VA BOSTON HEALTHCARE SYSTEM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631331C-C455-405F-B5F1-9E6F0B706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4048125" cy="344805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57B79A4-291F-48DB-A18B-52DC81CBD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1590676"/>
            <a:ext cx="3695699" cy="344804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598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115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Interagency Work Group on Drinking and Drug Use in Women and Girls is Pleased to Announce the Following 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Roach, Deidra (NIH/NIAAA) [E]</dc:creator>
  <cp:lastModifiedBy>Roach, Deidra (NIH/NIAAA) [E]</cp:lastModifiedBy>
  <cp:revision>13</cp:revision>
  <dcterms:created xsi:type="dcterms:W3CDTF">2021-06-01T16:44:20Z</dcterms:created>
  <dcterms:modified xsi:type="dcterms:W3CDTF">2021-06-03T16:53:06Z</dcterms:modified>
</cp:coreProperties>
</file>