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sldIdLst>
    <p:sldId id="291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ker, Kendra L" initials="BK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F"/>
    <a:srgbClr val="7D7B7D"/>
    <a:srgbClr val="94A545"/>
    <a:srgbClr val="CC4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66" autoAdjust="0"/>
    <p:restoredTop sz="90836" autoAdjust="0"/>
  </p:normalViewPr>
  <p:slideViewPr>
    <p:cSldViewPr snapToGrid="0">
      <p:cViewPr>
        <p:scale>
          <a:sx n="161" d="100"/>
          <a:sy n="161" d="100"/>
        </p:scale>
        <p:origin x="-24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DB2F0-809C-134C-925F-566299F81A41}" type="datetimeFigureOut">
              <a:rPr lang="en-US" smtClean="0"/>
              <a:t>5/8/23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07F5E-1248-0D41-AA81-B50EA4531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6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C1C61BF-7075-0040-B8CA-CBDC406909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490" b="-16490"/>
          <a:stretch/>
        </p:blipFill>
        <p:spPr>
          <a:xfrm rot="15301535">
            <a:off x="4106705" y="-221302"/>
            <a:ext cx="1508590" cy="19605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E55EBC-59DE-E94E-88B6-A4E858C124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490" b="-16490"/>
          <a:stretch/>
        </p:blipFill>
        <p:spPr>
          <a:xfrm rot="6298465" flipH="1">
            <a:off x="6390459" y="-271700"/>
            <a:ext cx="1508590" cy="19605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91B5A1-8EED-904E-98E0-B4500FA703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76" r="-16776"/>
          <a:stretch/>
        </p:blipFill>
        <p:spPr>
          <a:xfrm>
            <a:off x="4009143" y="84199"/>
            <a:ext cx="3987469" cy="11707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8A6E619-85ED-DD40-A909-C9E7E36A03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9" r="-16669"/>
          <a:stretch/>
        </p:blipFill>
        <p:spPr>
          <a:xfrm>
            <a:off x="5395422" y="99607"/>
            <a:ext cx="1212065" cy="1217916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426C6EC8-8124-2140-A65F-A82F951D6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477" y="1525807"/>
            <a:ext cx="11324199" cy="40323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EFFAADA-B561-D849-BDEC-C58523252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477" y="2055917"/>
            <a:ext cx="48125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CE6522D4-8D59-E347-A1E1-C07BADC26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477" y="2879829"/>
            <a:ext cx="481254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AD857A9-DD97-2249-A23A-FA08D37A4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07487" y="205591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628C382A-3B8A-3749-87BE-B688B8B70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487" y="2879829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6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F5406E-B8C1-4040-993A-BC0B09586385}"/>
              </a:ext>
            </a:extLst>
          </p:cNvPr>
          <p:cNvSpPr/>
          <p:nvPr userDrawn="1"/>
        </p:nvSpPr>
        <p:spPr>
          <a:xfrm>
            <a:off x="0" y="1245236"/>
            <a:ext cx="12184139" cy="5612765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888" y="180753"/>
            <a:ext cx="10363200" cy="1278771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733816"/>
            <a:ext cx="9144000" cy="1519523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</a:t>
            </a:r>
          </a:p>
          <a:p>
            <a:r>
              <a:rPr lang="en-US" dirty="0"/>
              <a:t>Organization</a:t>
            </a:r>
          </a:p>
          <a:p>
            <a:r>
              <a:rPr lang="en-US" dirty="0"/>
              <a:t>Date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41F719E8-F0D6-0140-882E-E096AABE372B}"/>
              </a:ext>
            </a:extLst>
          </p:cNvPr>
          <p:cNvSpPr/>
          <p:nvPr userDrawn="1"/>
        </p:nvSpPr>
        <p:spPr>
          <a:xfrm flipH="1">
            <a:off x="-1" y="4570552"/>
            <a:ext cx="5717628" cy="2287448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55058A-82CD-D549-BD06-7DF602CD8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814853" y="5687817"/>
            <a:ext cx="1980081" cy="529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906242-1713-8C43-B605-5FF0AA3620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29" y="6213130"/>
            <a:ext cx="1542599" cy="3894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E720B3-B028-5E4D-B3A3-F816461F8E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311" y="5845146"/>
            <a:ext cx="1186800" cy="8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7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E25ACBBD-7A11-5845-8F86-EEB0E13F754D}"/>
              </a:ext>
            </a:extLst>
          </p:cNvPr>
          <p:cNvSpPr/>
          <p:nvPr userDrawn="1"/>
        </p:nvSpPr>
        <p:spPr>
          <a:xfrm>
            <a:off x="0" y="1245236"/>
            <a:ext cx="12184139" cy="5612765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2F4F300-BDD6-744B-B0AD-CF3B2FFB5542}"/>
              </a:ext>
            </a:extLst>
          </p:cNvPr>
          <p:cNvSpPr/>
          <p:nvPr userDrawn="1"/>
        </p:nvSpPr>
        <p:spPr>
          <a:xfrm flipH="1">
            <a:off x="-1" y="4570552"/>
            <a:ext cx="5717628" cy="2287448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4A1BDC-7EA3-864C-84A0-3A224BB9A8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814853" y="5687817"/>
            <a:ext cx="1980081" cy="529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480381-3493-9845-A4FC-89B7ACBFFD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311" y="5845146"/>
            <a:ext cx="1186800" cy="8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33258EBB-2246-2543-B80B-A1C6443E51CA}"/>
              </a:ext>
            </a:extLst>
          </p:cNvPr>
          <p:cNvSpPr/>
          <p:nvPr userDrawn="1"/>
        </p:nvSpPr>
        <p:spPr>
          <a:xfrm>
            <a:off x="0" y="1245236"/>
            <a:ext cx="12184139" cy="5612765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D0E2C03-72DB-454D-85BA-EDC8F10B3147}"/>
              </a:ext>
            </a:extLst>
          </p:cNvPr>
          <p:cNvSpPr/>
          <p:nvPr userDrawn="1"/>
        </p:nvSpPr>
        <p:spPr>
          <a:xfrm flipH="1">
            <a:off x="-1" y="4570552"/>
            <a:ext cx="5717628" cy="2287448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7627" y="4182257"/>
            <a:ext cx="5632243" cy="2675744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69" y="3142320"/>
            <a:ext cx="10515600" cy="10399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7558322-D9B0-CB41-8C03-3C66ABF11C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3967" y="488950"/>
            <a:ext cx="10515600" cy="2652713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CEE5D0-B903-A146-A331-3D67B03F06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814853" y="5687817"/>
            <a:ext cx="1980081" cy="529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4BC8B4-2302-694F-8EB4-CBBC11F4B8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311" y="5845146"/>
            <a:ext cx="1186800" cy="8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2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E75A1965-418B-9043-A847-7C14A86499D1}"/>
              </a:ext>
            </a:extLst>
          </p:cNvPr>
          <p:cNvSpPr/>
          <p:nvPr userDrawn="1"/>
        </p:nvSpPr>
        <p:spPr>
          <a:xfrm>
            <a:off x="7861" y="1245237"/>
            <a:ext cx="12184139" cy="5612765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FB4F5B-EADE-EA44-BB34-1F4110195ED7}"/>
              </a:ext>
            </a:extLst>
          </p:cNvPr>
          <p:cNvSpPr/>
          <p:nvPr userDrawn="1"/>
        </p:nvSpPr>
        <p:spPr>
          <a:xfrm flipH="1">
            <a:off x="-1" y="4570552"/>
            <a:ext cx="5717628" cy="2287448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6B29F5-B3E6-3149-ABE8-7636B73F02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329559"/>
            <a:ext cx="4580424" cy="5377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BCB7EC-DFA1-9D4E-8095-6F6AFA3B90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29" y="6213130"/>
            <a:ext cx="1542599" cy="389412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2D897B0B-2FA9-3046-A023-9C3F95490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101623"/>
            <a:ext cx="10170929" cy="755951"/>
          </a:xfrm>
        </p:spPr>
        <p:txBody>
          <a:bodyPr anchor="b">
            <a:norm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2BB1941-0EC5-EE45-8ED2-DABBC33270D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1849" y="2001188"/>
            <a:ext cx="10515600" cy="2878111"/>
          </a:xfrm>
        </p:spPr>
        <p:txBody>
          <a:bodyPr/>
          <a:lstStyle>
            <a:lvl1pPr marL="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4A2365BF-D0EA-A84D-8A4A-F1B7AE9D77A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819787" y="5957295"/>
            <a:ext cx="2804583" cy="833437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Co-branded logo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A217288A-9F10-FB48-BDA8-6D2C679626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220714" y="5957295"/>
            <a:ext cx="2804583" cy="833437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Co-branded logo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26C1BF-144E-AB42-8B93-BBE39F3381C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814853" y="5687817"/>
            <a:ext cx="1980081" cy="529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BA52712-FBBB-8143-8173-3A7D9ABE66A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27" y="5098124"/>
            <a:ext cx="1186800" cy="8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35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234" y="524657"/>
            <a:ext cx="10548073" cy="11565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3FEFC9-EDE3-6F4B-B2A8-A92AAB896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194" y="2055917"/>
            <a:ext cx="106221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E25026A-0C93-E040-9C15-B6D59ACBD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5194" y="2879829"/>
            <a:ext cx="10622113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944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234" y="524657"/>
            <a:ext cx="10548073" cy="11565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FAF0C2A5-96A4-5642-B32C-D2B5DC963239}"/>
              </a:ext>
            </a:extLst>
          </p:cNvPr>
          <p:cNvSpPr/>
          <p:nvPr userDrawn="1"/>
        </p:nvSpPr>
        <p:spPr>
          <a:xfrm flipH="1">
            <a:off x="-7863" y="641527"/>
            <a:ext cx="1103057" cy="441299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D0C9A630-8116-5A4D-9FDA-548F13957760}"/>
              </a:ext>
            </a:extLst>
          </p:cNvPr>
          <p:cNvSpPr/>
          <p:nvPr userDrawn="1"/>
        </p:nvSpPr>
        <p:spPr>
          <a:xfrm>
            <a:off x="1" y="1"/>
            <a:ext cx="2350591" cy="1082827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C8B9DF0-5436-E54A-8837-78F6CCC3C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194" y="2055917"/>
            <a:ext cx="48125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1036978-35F3-9F4B-BC31-30EF0EBEE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5194" y="2879829"/>
            <a:ext cx="481254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70F884F-2B04-1842-BBE2-3E15285A3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07487" y="205591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2F11F1A2-E740-A349-8242-5CF26E8B8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487" y="2879829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1D67261-C82F-1149-9296-47768A730531}"/>
              </a:ext>
            </a:extLst>
          </p:cNvPr>
          <p:cNvSpPr/>
          <p:nvPr userDrawn="1"/>
        </p:nvSpPr>
        <p:spPr>
          <a:xfrm>
            <a:off x="174988" y="2307945"/>
            <a:ext cx="832893" cy="624670"/>
          </a:xfrm>
          <a:prstGeom prst="ellipse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4F7F4B5-478F-9246-A1AF-765AD7474D4D}"/>
              </a:ext>
            </a:extLst>
          </p:cNvPr>
          <p:cNvSpPr/>
          <p:nvPr userDrawn="1"/>
        </p:nvSpPr>
        <p:spPr>
          <a:xfrm>
            <a:off x="5759996" y="2307945"/>
            <a:ext cx="832893" cy="624670"/>
          </a:xfrm>
          <a:prstGeom prst="ellipse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0A75E79-4D17-5849-B29C-8FB93341A5D4}"/>
              </a:ext>
            </a:extLst>
          </p:cNvPr>
          <p:cNvSpPr/>
          <p:nvPr userDrawn="1"/>
        </p:nvSpPr>
        <p:spPr>
          <a:xfrm>
            <a:off x="174988" y="3289722"/>
            <a:ext cx="832893" cy="624670"/>
          </a:xfrm>
          <a:prstGeom prst="ellipse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F4578F6-F7F0-2845-A933-C4BCB09E0AA5}"/>
              </a:ext>
            </a:extLst>
          </p:cNvPr>
          <p:cNvSpPr/>
          <p:nvPr userDrawn="1"/>
        </p:nvSpPr>
        <p:spPr>
          <a:xfrm>
            <a:off x="5759996" y="3289722"/>
            <a:ext cx="832893" cy="624670"/>
          </a:xfrm>
          <a:prstGeom prst="ellipse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DBA1471-D807-B942-A228-2A8C88444D71}"/>
              </a:ext>
            </a:extLst>
          </p:cNvPr>
          <p:cNvSpPr/>
          <p:nvPr userDrawn="1"/>
        </p:nvSpPr>
        <p:spPr>
          <a:xfrm>
            <a:off x="174988" y="4242623"/>
            <a:ext cx="832893" cy="624670"/>
          </a:xfrm>
          <a:prstGeom prst="ellipse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085BA1A-B9AD-FA49-B88B-0A16C0AF5C68}"/>
              </a:ext>
            </a:extLst>
          </p:cNvPr>
          <p:cNvSpPr/>
          <p:nvPr userDrawn="1"/>
        </p:nvSpPr>
        <p:spPr>
          <a:xfrm>
            <a:off x="5759996" y="4242623"/>
            <a:ext cx="832893" cy="624670"/>
          </a:xfrm>
          <a:prstGeom prst="ellipse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31DAAE4-ADE8-664E-B319-6E299C38D5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11011388" y="1039418"/>
            <a:ext cx="1980081" cy="5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1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674" y="3618678"/>
            <a:ext cx="9842167" cy="95187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EBF8AE1C-74D5-8C49-8CD8-4188A9096853}"/>
              </a:ext>
            </a:extLst>
          </p:cNvPr>
          <p:cNvSpPr/>
          <p:nvPr userDrawn="1"/>
        </p:nvSpPr>
        <p:spPr>
          <a:xfrm>
            <a:off x="0" y="1245236"/>
            <a:ext cx="12184139" cy="5612765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62DF8526-3CFD-804C-AAE1-BB3E54FAC6E6}"/>
              </a:ext>
            </a:extLst>
          </p:cNvPr>
          <p:cNvSpPr/>
          <p:nvPr userDrawn="1"/>
        </p:nvSpPr>
        <p:spPr>
          <a:xfrm flipH="1">
            <a:off x="-1" y="4570552"/>
            <a:ext cx="5717628" cy="2287448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628A394-9876-AF49-8C9B-D8191FD0EC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83533" cy="3513138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821557-ADC2-854E-AE7F-4C2C96B2A8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814853" y="5687817"/>
            <a:ext cx="1980081" cy="529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DC4377-C379-C44B-BDDF-B712138E6E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311" y="5748598"/>
            <a:ext cx="1186800" cy="8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0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E75A1965-418B-9043-A847-7C14A86499D1}"/>
              </a:ext>
            </a:extLst>
          </p:cNvPr>
          <p:cNvSpPr/>
          <p:nvPr userDrawn="1"/>
        </p:nvSpPr>
        <p:spPr>
          <a:xfrm>
            <a:off x="7861" y="1210582"/>
            <a:ext cx="12184139" cy="5612765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FB4F5B-EADE-EA44-BB34-1F4110195ED7}"/>
              </a:ext>
            </a:extLst>
          </p:cNvPr>
          <p:cNvSpPr/>
          <p:nvPr userDrawn="1"/>
        </p:nvSpPr>
        <p:spPr>
          <a:xfrm flipH="1">
            <a:off x="-1" y="4570552"/>
            <a:ext cx="5717628" cy="2287448"/>
          </a:xfrm>
          <a:custGeom>
            <a:avLst/>
            <a:gdLst>
              <a:gd name="connsiteX0" fmla="*/ 0 w 8910083"/>
              <a:gd name="connsiteY0" fmla="*/ 0 h 2275367"/>
              <a:gd name="connsiteX1" fmla="*/ 8910083 w 8910083"/>
              <a:gd name="connsiteY1" fmla="*/ 0 h 2275367"/>
              <a:gd name="connsiteX2" fmla="*/ 8910083 w 8910083"/>
              <a:gd name="connsiteY2" fmla="*/ 2275367 h 2275367"/>
              <a:gd name="connsiteX3" fmla="*/ 0 w 8910083"/>
              <a:gd name="connsiteY3" fmla="*/ 2275367 h 2275367"/>
              <a:gd name="connsiteX4" fmla="*/ 0 w 8910083"/>
              <a:gd name="connsiteY4" fmla="*/ 0 h 2275367"/>
              <a:gd name="connsiteX0" fmla="*/ 0 w 8929334"/>
              <a:gd name="connsiteY0" fmla="*/ 0 h 3757658"/>
              <a:gd name="connsiteX1" fmla="*/ 8910083 w 8929334"/>
              <a:gd name="connsiteY1" fmla="*/ 0 h 3757658"/>
              <a:gd name="connsiteX2" fmla="*/ 8929334 w 8929334"/>
              <a:gd name="connsiteY2" fmla="*/ 3757658 h 3757658"/>
              <a:gd name="connsiteX3" fmla="*/ 0 w 8929334"/>
              <a:gd name="connsiteY3" fmla="*/ 2275367 h 3757658"/>
              <a:gd name="connsiteX4" fmla="*/ 0 w 8929334"/>
              <a:gd name="connsiteY4" fmla="*/ 0 h 3757658"/>
              <a:gd name="connsiteX0" fmla="*/ 0 w 8929334"/>
              <a:gd name="connsiteY0" fmla="*/ 0 h 6876243"/>
              <a:gd name="connsiteX1" fmla="*/ 8910083 w 8929334"/>
              <a:gd name="connsiteY1" fmla="*/ 0 h 6876243"/>
              <a:gd name="connsiteX2" fmla="*/ 8929334 w 8929334"/>
              <a:gd name="connsiteY2" fmla="*/ 3757658 h 6876243"/>
              <a:gd name="connsiteX3" fmla="*/ 2088682 w 8929334"/>
              <a:gd name="connsiteY3" fmla="*/ 6876243 h 6876243"/>
              <a:gd name="connsiteX4" fmla="*/ 0 w 8929334"/>
              <a:gd name="connsiteY4" fmla="*/ 0 h 6876243"/>
              <a:gd name="connsiteX0" fmla="*/ 0 w 8977460"/>
              <a:gd name="connsiteY0" fmla="*/ 4427621 h 6876243"/>
              <a:gd name="connsiteX1" fmla="*/ 8958209 w 8977460"/>
              <a:gd name="connsiteY1" fmla="*/ 0 h 6876243"/>
              <a:gd name="connsiteX2" fmla="*/ 8977460 w 8977460"/>
              <a:gd name="connsiteY2" fmla="*/ 3757658 h 6876243"/>
              <a:gd name="connsiteX3" fmla="*/ 2136808 w 8977460"/>
              <a:gd name="connsiteY3" fmla="*/ 6876243 h 6876243"/>
              <a:gd name="connsiteX4" fmla="*/ 0 w 8977460"/>
              <a:gd name="connsiteY4" fmla="*/ 4427621 h 6876243"/>
              <a:gd name="connsiteX0" fmla="*/ 1 w 8977461"/>
              <a:gd name="connsiteY0" fmla="*/ 4427621 h 6876243"/>
              <a:gd name="connsiteX1" fmla="*/ 8958210 w 8977461"/>
              <a:gd name="connsiteY1" fmla="*/ 0 h 6876243"/>
              <a:gd name="connsiteX2" fmla="*/ 8977461 w 8977461"/>
              <a:gd name="connsiteY2" fmla="*/ 3757658 h 6876243"/>
              <a:gd name="connsiteX3" fmla="*/ 0 w 8977461"/>
              <a:gd name="connsiteY3" fmla="*/ 6876243 h 6876243"/>
              <a:gd name="connsiteX4" fmla="*/ 1 w 8977461"/>
              <a:gd name="connsiteY4" fmla="*/ 4427621 h 6876243"/>
              <a:gd name="connsiteX0" fmla="*/ 1 w 8977461"/>
              <a:gd name="connsiteY0" fmla="*/ 3522846 h 5971468"/>
              <a:gd name="connsiteX1" fmla="*/ 8958210 w 8977461"/>
              <a:gd name="connsiteY1" fmla="*/ 0 h 5971468"/>
              <a:gd name="connsiteX2" fmla="*/ 8977461 w 8977461"/>
              <a:gd name="connsiteY2" fmla="*/ 2852883 h 5971468"/>
              <a:gd name="connsiteX3" fmla="*/ 0 w 8977461"/>
              <a:gd name="connsiteY3" fmla="*/ 5971468 h 5971468"/>
              <a:gd name="connsiteX4" fmla="*/ 1 w 8977461"/>
              <a:gd name="connsiteY4" fmla="*/ 3522846 h 5971468"/>
              <a:gd name="connsiteX0" fmla="*/ 1 w 8977461"/>
              <a:gd name="connsiteY0" fmla="*/ 3373376 h 5821998"/>
              <a:gd name="connsiteX1" fmla="*/ 8958210 w 8977461"/>
              <a:gd name="connsiteY1" fmla="*/ 0 h 5821998"/>
              <a:gd name="connsiteX2" fmla="*/ 8977461 w 8977461"/>
              <a:gd name="connsiteY2" fmla="*/ 2703413 h 5821998"/>
              <a:gd name="connsiteX3" fmla="*/ 0 w 8977461"/>
              <a:gd name="connsiteY3" fmla="*/ 5821998 h 5821998"/>
              <a:gd name="connsiteX4" fmla="*/ 1 w 8977461"/>
              <a:gd name="connsiteY4" fmla="*/ 3373376 h 5821998"/>
              <a:gd name="connsiteX0" fmla="*/ 1 w 8977461"/>
              <a:gd name="connsiteY0" fmla="*/ 3188738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188738 h 5637360"/>
              <a:gd name="connsiteX0" fmla="*/ 1 w 8977461"/>
              <a:gd name="connsiteY0" fmla="*/ 3347000 h 5637360"/>
              <a:gd name="connsiteX1" fmla="*/ 8958210 w 8977461"/>
              <a:gd name="connsiteY1" fmla="*/ 0 h 5637360"/>
              <a:gd name="connsiteX2" fmla="*/ 8977461 w 8977461"/>
              <a:gd name="connsiteY2" fmla="*/ 2518775 h 5637360"/>
              <a:gd name="connsiteX3" fmla="*/ 0 w 8977461"/>
              <a:gd name="connsiteY3" fmla="*/ 5637360 h 5637360"/>
              <a:gd name="connsiteX4" fmla="*/ 1 w 8977461"/>
              <a:gd name="connsiteY4" fmla="*/ 3347000 h 5637360"/>
              <a:gd name="connsiteX0" fmla="*/ 1 w 8983148"/>
              <a:gd name="connsiteY0" fmla="*/ 3340629 h 5630989"/>
              <a:gd name="connsiteX1" fmla="*/ 8983148 w 8983148"/>
              <a:gd name="connsiteY1" fmla="*/ 0 h 5630989"/>
              <a:gd name="connsiteX2" fmla="*/ 8977461 w 8983148"/>
              <a:gd name="connsiteY2" fmla="*/ 2512404 h 5630989"/>
              <a:gd name="connsiteX3" fmla="*/ 0 w 8983148"/>
              <a:gd name="connsiteY3" fmla="*/ 5630989 h 5630989"/>
              <a:gd name="connsiteX4" fmla="*/ 1 w 8983148"/>
              <a:gd name="connsiteY4" fmla="*/ 3340629 h 56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3148" h="5630989">
                <a:moveTo>
                  <a:pt x="1" y="3340629"/>
                </a:moveTo>
                <a:lnTo>
                  <a:pt x="8983148" y="0"/>
                </a:lnTo>
                <a:cubicBezTo>
                  <a:pt x="8981252" y="837468"/>
                  <a:pt x="8979357" y="1674936"/>
                  <a:pt x="8977461" y="2512404"/>
                </a:cubicBezTo>
                <a:lnTo>
                  <a:pt x="0" y="5630989"/>
                </a:lnTo>
                <a:cubicBezTo>
                  <a:pt x="0" y="4814782"/>
                  <a:pt x="1" y="4156836"/>
                  <a:pt x="1" y="3340629"/>
                </a:cubicBezTo>
                <a:close/>
              </a:path>
            </a:pathLst>
          </a:custGeom>
          <a:solidFill>
            <a:srgbClr val="00467F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D8CF64-BF0E-D342-AE7B-773E2375177B}"/>
              </a:ext>
            </a:extLst>
          </p:cNvPr>
          <p:cNvSpPr/>
          <p:nvPr userDrawn="1"/>
        </p:nvSpPr>
        <p:spPr>
          <a:xfrm>
            <a:off x="5717627" y="4287188"/>
            <a:ext cx="6474373" cy="2570813"/>
          </a:xfrm>
          <a:prstGeom prst="rect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0C38B9-B43F-E84C-8019-A94D0F859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29" y="6213130"/>
            <a:ext cx="1542599" cy="38941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8E2E997-0DA2-1B44-B389-3065F387FF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1" t="24183" b="50155"/>
          <a:stretch/>
        </p:blipFill>
        <p:spPr>
          <a:xfrm>
            <a:off x="6335280" y="6142477"/>
            <a:ext cx="973016" cy="6431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3CF106-4F01-9F4A-9623-13597723CB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00" t="50472" r="39600" b="23866"/>
          <a:stretch/>
        </p:blipFill>
        <p:spPr>
          <a:xfrm>
            <a:off x="6335280" y="5584424"/>
            <a:ext cx="973016" cy="64313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9064BA6-E420-BB46-A71D-6892939067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" t="25573" r="78707" b="48765"/>
          <a:stretch/>
        </p:blipFill>
        <p:spPr>
          <a:xfrm>
            <a:off x="6335280" y="4992754"/>
            <a:ext cx="973016" cy="6431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B2F15B-720F-BD47-8976-A8BE3D08AA6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814853" y="5687817"/>
            <a:ext cx="1980081" cy="529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911BD8-7F63-1741-B618-FE6F9E23E66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27" y="5133156"/>
            <a:ext cx="1186800" cy="8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5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5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97" r:id="rId3"/>
    <p:sldLayoutId id="2147483695" r:id="rId4"/>
    <p:sldLayoutId id="2147483684" r:id="rId5"/>
    <p:sldLayoutId id="2147483687" r:id="rId6"/>
    <p:sldLayoutId id="2147483698" r:id="rId7"/>
    <p:sldLayoutId id="2147483686" r:id="rId8"/>
    <p:sldLayoutId id="214748369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0364BF48-923A-BD46-9D32-21E69B1C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5A630EB-6A5B-5A4B-A091-367B6FFC0C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1F71F14A-C658-DE43-8668-E1170DA473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74A62E2-B925-1E4D-B768-C8719E446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91185BA-3C19-9047-90BF-8635C975CEB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39F350-97F6-9E44-9FEE-3CD2512AAC96}"/>
              </a:ext>
            </a:extLst>
          </p:cNvPr>
          <p:cNvSpPr txBox="1"/>
          <p:nvPr/>
        </p:nvSpPr>
        <p:spPr>
          <a:xfrm>
            <a:off x="5978769" y="4353170"/>
            <a:ext cx="45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75E843-8D54-CC41-BAE5-1BE4438E689B}"/>
              </a:ext>
            </a:extLst>
          </p:cNvPr>
          <p:cNvSpPr txBox="1"/>
          <p:nvPr/>
        </p:nvSpPr>
        <p:spPr>
          <a:xfrm>
            <a:off x="5978769" y="3415324"/>
            <a:ext cx="45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BBB6BA-1A3A-C445-BF67-4F260E289C67}"/>
              </a:ext>
            </a:extLst>
          </p:cNvPr>
          <p:cNvSpPr txBox="1"/>
          <p:nvPr/>
        </p:nvSpPr>
        <p:spPr>
          <a:xfrm>
            <a:off x="5978769" y="2422770"/>
            <a:ext cx="45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2E56E1-2C4D-4F49-A8EE-1D05D3690061}"/>
              </a:ext>
            </a:extLst>
          </p:cNvPr>
          <p:cNvSpPr txBox="1"/>
          <p:nvPr/>
        </p:nvSpPr>
        <p:spPr>
          <a:xfrm>
            <a:off x="1781908" y="4353170"/>
            <a:ext cx="45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B11C09-1D1A-2348-A942-532F7A04ABCD}"/>
              </a:ext>
            </a:extLst>
          </p:cNvPr>
          <p:cNvSpPr txBox="1"/>
          <p:nvPr/>
        </p:nvSpPr>
        <p:spPr>
          <a:xfrm>
            <a:off x="1781908" y="3415324"/>
            <a:ext cx="45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6BABD1-5F13-C84A-A414-3931CB4440A2}"/>
              </a:ext>
            </a:extLst>
          </p:cNvPr>
          <p:cNvSpPr txBox="1"/>
          <p:nvPr/>
        </p:nvSpPr>
        <p:spPr>
          <a:xfrm>
            <a:off x="1781908" y="2422770"/>
            <a:ext cx="45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679522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DESIGN_ID_OFFICE THEME" val="ZDFfUi83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6849</TotalTime>
  <Words>12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UMKC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Barker, Kendra L</dc:creator>
  <cp:lastModifiedBy>Giuliano, Molly</cp:lastModifiedBy>
  <cp:revision>103</cp:revision>
  <cp:lastPrinted>2019-01-31T16:24:05Z</cp:lastPrinted>
  <dcterms:created xsi:type="dcterms:W3CDTF">2017-10-19T14:29:41Z</dcterms:created>
  <dcterms:modified xsi:type="dcterms:W3CDTF">2023-05-08T18:27:43Z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6C20144C-0AD0-4CE7-9B12-88696D45CBD6</vt:lpwstr>
  </property>
  <property fmtid="{D5CDD505-2E9C-101B-9397-08002B2CF9AE}" pid="3" name="ArticulatePath">
    <vt:lpwstr>508_compliant_basic_slides_mg</vt:lpwstr>
  </property>
</Properties>
</file>